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D48406C-5968-446B-8534-717462FBDD15}" type="datetimeFigureOut">
              <a:rPr lang="en-US" smtClean="0"/>
              <a:t>5/28/2014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A37E65D-7A8E-4AB7-B6F4-7D86AFF58A67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489" y="762000"/>
            <a:ext cx="6096000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Est-ce que tu fais…</a:t>
            </a:r>
          </a:p>
          <a:p>
            <a:pPr lvl="2"/>
            <a:r>
              <a:rPr lang="fr-FR" sz="3400" dirty="0" smtClean="0"/>
              <a:t>Du sport?</a:t>
            </a:r>
          </a:p>
          <a:p>
            <a:pPr lvl="2"/>
            <a:r>
              <a:rPr lang="fr-FR" sz="3400" dirty="0" smtClean="0"/>
              <a:t>De la photo?</a:t>
            </a:r>
          </a:p>
          <a:p>
            <a:pPr lvl="1"/>
            <a:endParaRPr lang="fr-FR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4" name="TextBox 3"/>
          <p:cNvSpPr txBox="1"/>
          <p:nvPr/>
        </p:nvSpPr>
        <p:spPr>
          <a:xfrm>
            <a:off x="1676400" y="3429188"/>
            <a:ext cx="746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600" dirty="0" smtClean="0"/>
              <a:t>Oui, j’</a:t>
            </a:r>
            <a:r>
              <a:rPr lang="fr-FR" sz="3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aim</a:t>
            </a:r>
            <a:r>
              <a:rPr lang="fr-FR" sz="3600" dirty="0" smtClean="0">
                <a:solidFill>
                  <a:srgbClr val="FFFF00"/>
                </a:solidFill>
              </a:rPr>
              <a:t>e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faire</a:t>
            </a:r>
            <a:r>
              <a:rPr lang="fr-FR" sz="3600" dirty="0" smtClean="0"/>
              <a:t> du surf.</a:t>
            </a:r>
          </a:p>
          <a:p>
            <a:pPr algn="r"/>
            <a:r>
              <a:rPr lang="fr-FR" sz="3600" dirty="0" smtClean="0"/>
              <a:t>Oui, je </a:t>
            </a:r>
            <a:r>
              <a:rPr lang="fr-FR" sz="3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fai</a:t>
            </a:r>
            <a:r>
              <a:rPr lang="fr-FR" sz="3600" dirty="0" smtClean="0">
                <a:solidFill>
                  <a:srgbClr val="FFFF00"/>
                </a:solidFill>
              </a:rPr>
              <a:t>s</a:t>
            </a:r>
            <a:r>
              <a:rPr lang="fr-FR" sz="3600" dirty="0" smtClean="0"/>
              <a:t> de l’athlétisme.</a:t>
            </a:r>
          </a:p>
          <a:p>
            <a:pPr algn="r"/>
            <a:r>
              <a:rPr lang="fr-FR" sz="3600" dirty="0" smtClean="0"/>
              <a:t>Oui, je </a:t>
            </a:r>
            <a:r>
              <a:rPr lang="fr-FR" sz="3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jou</a:t>
            </a:r>
            <a:r>
              <a:rPr lang="fr-FR" sz="3600" dirty="0" smtClean="0">
                <a:solidFill>
                  <a:srgbClr val="FFFF00"/>
                </a:solidFill>
              </a:rPr>
              <a:t>e</a:t>
            </a:r>
            <a:r>
              <a:rPr lang="fr-FR" sz="3600" dirty="0" smtClean="0"/>
              <a:t> au basketball.</a:t>
            </a:r>
          </a:p>
          <a:p>
            <a:pPr algn="r"/>
            <a:r>
              <a:rPr lang="fr-FR" sz="3600" dirty="0" smtClean="0"/>
              <a:t>Non, je </a:t>
            </a:r>
            <a:r>
              <a:rPr lang="fr-FR" sz="3600" dirty="0" smtClean="0">
                <a:solidFill>
                  <a:srgbClr val="FF0000"/>
                </a:solidFill>
              </a:rPr>
              <a:t>ne</a:t>
            </a:r>
            <a:r>
              <a:rPr lang="fr-FR" sz="3600" dirty="0" smtClean="0"/>
              <a:t> fais </a:t>
            </a:r>
            <a:r>
              <a:rPr lang="fr-FR" sz="3600" dirty="0" smtClean="0">
                <a:solidFill>
                  <a:srgbClr val="FF0000"/>
                </a:solidFill>
              </a:rPr>
              <a:t>pas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FF0000"/>
                </a:solidFill>
              </a:rPr>
              <a:t>de</a:t>
            </a:r>
            <a:r>
              <a:rPr lang="fr-FR" sz="3600" dirty="0" smtClean="0"/>
              <a:t> sport.</a:t>
            </a:r>
          </a:p>
          <a:p>
            <a:pPr algn="r"/>
            <a:r>
              <a:rPr lang="fr-FR" sz="3600" dirty="0" smtClean="0"/>
              <a:t>Non, je </a:t>
            </a:r>
            <a:r>
              <a:rPr lang="fr-FR" sz="3600" dirty="0" smtClean="0">
                <a:solidFill>
                  <a:srgbClr val="FF0000"/>
                </a:solidFill>
              </a:rPr>
              <a:t>ne</a:t>
            </a:r>
            <a:r>
              <a:rPr lang="fr-FR" sz="3600" dirty="0" smtClean="0"/>
              <a:t> fais </a:t>
            </a:r>
            <a:r>
              <a:rPr lang="fr-FR" sz="3600" dirty="0" smtClean="0">
                <a:solidFill>
                  <a:srgbClr val="FF0000"/>
                </a:solidFill>
              </a:rPr>
              <a:t>pas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FF0000"/>
                </a:solidFill>
              </a:rPr>
              <a:t>de</a:t>
            </a:r>
            <a:r>
              <a:rPr lang="fr-FR" sz="3600" dirty="0" smtClean="0"/>
              <a:t> photo.</a:t>
            </a:r>
            <a:endParaRPr lang="fr-FR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6"/>
          <a:stretch/>
        </p:blipFill>
        <p:spPr bwMode="auto">
          <a:xfrm>
            <a:off x="5014454" y="1206708"/>
            <a:ext cx="4114556" cy="208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72" y="3302302"/>
            <a:ext cx="2954580" cy="221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011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78" y="762000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Où est-ce que tu habites?</a:t>
            </a:r>
            <a:endParaRPr lang="fr-FR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6" name="TextBox 5"/>
          <p:cNvSpPr txBox="1"/>
          <p:nvPr/>
        </p:nvSpPr>
        <p:spPr>
          <a:xfrm>
            <a:off x="609600" y="4038600"/>
            <a:ext cx="85235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200" dirty="0" smtClean="0"/>
              <a:t>J’habite à </a:t>
            </a:r>
            <a:r>
              <a:rPr lang="fr-FR" sz="3200" dirty="0" err="1" smtClean="0"/>
              <a:t>Northfield</a:t>
            </a:r>
            <a:r>
              <a:rPr lang="fr-FR" sz="3200" dirty="0" smtClean="0"/>
              <a:t>.</a:t>
            </a:r>
          </a:p>
          <a:p>
            <a:pPr algn="r"/>
            <a:r>
              <a:rPr lang="fr-FR" sz="3200" dirty="0" smtClean="0"/>
              <a:t>J’habit à </a:t>
            </a:r>
            <a:r>
              <a:rPr lang="fr-FR" sz="3200" dirty="0" err="1" smtClean="0"/>
              <a:t>Linwood</a:t>
            </a:r>
            <a:r>
              <a:rPr lang="fr-FR" sz="3200" dirty="0" smtClean="0"/>
              <a:t>.</a:t>
            </a:r>
          </a:p>
          <a:p>
            <a:pPr algn="r"/>
            <a:r>
              <a:rPr lang="fr-FR" sz="3200" dirty="0" smtClean="0"/>
              <a:t>J’habit à Somers Point.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43025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489" y="762000"/>
            <a:ext cx="6096000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Est-ce que tu joues…</a:t>
            </a:r>
          </a:p>
          <a:p>
            <a:pPr lvl="2"/>
            <a:r>
              <a:rPr lang="fr-FR" sz="3400" dirty="0" smtClean="0"/>
              <a:t> au basket?</a:t>
            </a:r>
          </a:p>
          <a:p>
            <a:pPr lvl="2"/>
            <a:r>
              <a:rPr lang="fr-FR" sz="3400" dirty="0" smtClean="0"/>
              <a:t> de la guitare?</a:t>
            </a:r>
          </a:p>
          <a:p>
            <a:pPr lvl="1"/>
            <a:endParaRPr lang="fr-FR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4" name="TextBox 3"/>
          <p:cNvSpPr txBox="1"/>
          <p:nvPr/>
        </p:nvSpPr>
        <p:spPr>
          <a:xfrm>
            <a:off x="1676400" y="3429188"/>
            <a:ext cx="746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600" dirty="0" smtClean="0"/>
              <a:t>Oui, j’</a:t>
            </a:r>
            <a:r>
              <a:rPr lang="fr-FR" sz="3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aim</a:t>
            </a:r>
            <a:r>
              <a:rPr lang="fr-FR" sz="3600" dirty="0" smtClean="0">
                <a:solidFill>
                  <a:srgbClr val="FFFF00"/>
                </a:solidFill>
              </a:rPr>
              <a:t>e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jouer </a:t>
            </a:r>
            <a:r>
              <a:rPr lang="fr-FR" sz="3600" dirty="0" smtClean="0"/>
              <a:t>au basket.</a:t>
            </a:r>
          </a:p>
          <a:p>
            <a:pPr algn="r"/>
            <a:r>
              <a:rPr lang="fr-FR" sz="3600" dirty="0" smtClean="0"/>
              <a:t>Oui, je </a:t>
            </a:r>
            <a:r>
              <a:rPr lang="fr-FR" sz="3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jou</a:t>
            </a:r>
            <a:r>
              <a:rPr lang="fr-FR" sz="3600" dirty="0" smtClean="0">
                <a:solidFill>
                  <a:srgbClr val="FFFF00"/>
                </a:solidFill>
              </a:rPr>
              <a:t>e</a:t>
            </a:r>
            <a:r>
              <a:rPr lang="fr-FR" sz="3600" dirty="0" smtClean="0"/>
              <a:t> au basket.</a:t>
            </a:r>
          </a:p>
          <a:p>
            <a:pPr algn="r"/>
            <a:r>
              <a:rPr lang="fr-FR" sz="3600" dirty="0" smtClean="0"/>
              <a:t>Oui, je </a:t>
            </a:r>
            <a:r>
              <a:rPr lang="fr-FR" sz="3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jou</a:t>
            </a:r>
            <a:r>
              <a:rPr lang="fr-FR" sz="3600" dirty="0" smtClean="0">
                <a:solidFill>
                  <a:srgbClr val="FFFF00"/>
                </a:solidFill>
              </a:rPr>
              <a:t>e</a:t>
            </a:r>
            <a:r>
              <a:rPr lang="fr-FR" sz="3600" dirty="0" smtClean="0"/>
              <a:t> de la guitare.</a:t>
            </a:r>
          </a:p>
          <a:p>
            <a:pPr algn="r"/>
            <a:r>
              <a:rPr lang="fr-FR" sz="3600" dirty="0" smtClean="0"/>
              <a:t>Non, je </a:t>
            </a:r>
            <a:r>
              <a:rPr lang="fr-FR" sz="3600" dirty="0" smtClean="0">
                <a:solidFill>
                  <a:srgbClr val="FF0000"/>
                </a:solidFill>
              </a:rPr>
              <a:t>ne</a:t>
            </a:r>
            <a:r>
              <a:rPr lang="fr-FR" sz="3600" dirty="0" smtClean="0"/>
              <a:t> joue </a:t>
            </a:r>
            <a:r>
              <a:rPr lang="fr-FR" sz="3600" dirty="0" smtClean="0">
                <a:solidFill>
                  <a:srgbClr val="FF0000"/>
                </a:solidFill>
              </a:rPr>
              <a:t>pas</a:t>
            </a:r>
            <a:r>
              <a:rPr lang="fr-FR" sz="3600" dirty="0" smtClean="0"/>
              <a:t> au basket.</a:t>
            </a:r>
          </a:p>
          <a:p>
            <a:pPr algn="r"/>
            <a:r>
              <a:rPr lang="fr-FR" sz="3600" dirty="0" smtClean="0"/>
              <a:t>Non, je </a:t>
            </a:r>
            <a:r>
              <a:rPr lang="fr-FR" sz="3600" dirty="0" smtClean="0">
                <a:solidFill>
                  <a:srgbClr val="FF0000"/>
                </a:solidFill>
              </a:rPr>
              <a:t>ne</a:t>
            </a:r>
            <a:r>
              <a:rPr lang="fr-FR" sz="3600" dirty="0" smtClean="0"/>
              <a:t> joue </a:t>
            </a:r>
            <a:r>
              <a:rPr lang="fr-FR" sz="3600" dirty="0" smtClean="0">
                <a:solidFill>
                  <a:srgbClr val="FF0000"/>
                </a:solidFill>
              </a:rPr>
              <a:t>pas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FF0000"/>
                </a:solidFill>
              </a:rPr>
              <a:t>de</a:t>
            </a:r>
            <a:r>
              <a:rPr lang="fr-FR" sz="3600" dirty="0" smtClean="0"/>
              <a:t> guitare.</a:t>
            </a:r>
            <a:endParaRPr lang="fr-FR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762000"/>
            <a:ext cx="2611068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4102" l="0" r="95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0565">
            <a:off x="55246" y="3071933"/>
            <a:ext cx="4599304" cy="3431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6368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718" y="27482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Qu’est-ce que tu fais comme sport?</a:t>
            </a:r>
            <a:endParaRPr lang="fr-FR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4" name="TextBox 3"/>
          <p:cNvSpPr txBox="1"/>
          <p:nvPr/>
        </p:nvSpPr>
        <p:spPr>
          <a:xfrm>
            <a:off x="1676400" y="3429188"/>
            <a:ext cx="746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600" dirty="0" smtClean="0"/>
              <a:t>Je joue au hockey.</a:t>
            </a:r>
          </a:p>
          <a:p>
            <a:pPr algn="r"/>
            <a:r>
              <a:rPr lang="fr-FR" sz="3600" dirty="0" smtClean="0"/>
              <a:t>Je fais du surf.</a:t>
            </a:r>
          </a:p>
          <a:p>
            <a:pPr algn="r"/>
            <a:r>
              <a:rPr lang="fr-FR" sz="3600" dirty="0" smtClean="0"/>
              <a:t>Je joue au volley.</a:t>
            </a:r>
          </a:p>
          <a:p>
            <a:pPr algn="r"/>
            <a:r>
              <a:rPr lang="fr-FR" sz="3600" dirty="0" smtClean="0"/>
              <a:t>Je </a:t>
            </a:r>
            <a:r>
              <a:rPr lang="fr-FR" sz="3600" dirty="0" smtClean="0">
                <a:solidFill>
                  <a:srgbClr val="FF0000"/>
                </a:solidFill>
              </a:rPr>
              <a:t>ne</a:t>
            </a:r>
            <a:r>
              <a:rPr lang="fr-FR" sz="3600" dirty="0" smtClean="0"/>
              <a:t> fais </a:t>
            </a:r>
            <a:r>
              <a:rPr lang="fr-FR" sz="3600" dirty="0" smtClean="0">
                <a:solidFill>
                  <a:srgbClr val="FF0000"/>
                </a:solidFill>
              </a:rPr>
              <a:t>pas</a:t>
            </a:r>
            <a:r>
              <a:rPr lang="fr-FR" sz="3600" dirty="0" smtClean="0"/>
              <a:t> de sport.</a:t>
            </a:r>
            <a:endParaRPr lang="fr-F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48" y="2971800"/>
            <a:ext cx="5467665" cy="285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82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718" y="27482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Qu’est-ce que tu </a:t>
            </a:r>
            <a:r>
              <a:rPr lang="fr-FR" sz="4000" dirty="0" smtClean="0"/>
              <a:t>fais pour </a:t>
            </a:r>
            <a:r>
              <a:rPr lang="fr-FR" sz="4000" dirty="0" smtClean="0"/>
              <a:t>t’amuser</a:t>
            </a:r>
            <a:r>
              <a:rPr lang="fr-FR" sz="4000" dirty="0" smtClean="0"/>
              <a:t>?</a:t>
            </a:r>
            <a:endParaRPr lang="fr-FR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4" name="TextBox 3"/>
          <p:cNvSpPr txBox="1"/>
          <p:nvPr/>
        </p:nvSpPr>
        <p:spPr>
          <a:xfrm>
            <a:off x="1676400" y="3429188"/>
            <a:ext cx="746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600" dirty="0" smtClean="0"/>
              <a:t>Je fais du vélo.</a:t>
            </a:r>
          </a:p>
          <a:p>
            <a:pPr algn="r"/>
            <a:r>
              <a:rPr lang="fr-FR" sz="3600" dirty="0" smtClean="0"/>
              <a:t>Je joue à des jeux-vidéo.</a:t>
            </a:r>
          </a:p>
          <a:p>
            <a:pPr algn="r"/>
            <a:r>
              <a:rPr lang="fr-FR" sz="3600" dirty="0" smtClean="0"/>
              <a:t>Je fais du théâtre.</a:t>
            </a:r>
          </a:p>
          <a:p>
            <a:pPr algn="r"/>
            <a:r>
              <a:rPr lang="fr-FR" sz="3600" dirty="0" smtClean="0"/>
              <a:t>J’aime lire les romans.</a:t>
            </a:r>
          </a:p>
          <a:p>
            <a:pPr algn="r"/>
            <a:r>
              <a:rPr lang="fr-FR" sz="3600" dirty="0" smtClean="0"/>
              <a:t>Je surfe sur Internet.</a:t>
            </a:r>
            <a:endParaRPr lang="fr-FR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67000"/>
            <a:ext cx="3524427" cy="421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405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78" y="762000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Qu’est-ce que tu fais…</a:t>
            </a:r>
          </a:p>
          <a:p>
            <a:pPr lvl="6"/>
            <a:r>
              <a:rPr lang="fr-FR" sz="3300" dirty="0" smtClean="0"/>
              <a:t> samedi?</a:t>
            </a:r>
          </a:p>
          <a:p>
            <a:pPr lvl="6"/>
            <a:r>
              <a:rPr lang="fr-FR" sz="3300" dirty="0" smtClean="0"/>
              <a:t> après l’école aujourd’hui?</a:t>
            </a:r>
          </a:p>
          <a:p>
            <a:pPr lvl="6"/>
            <a:r>
              <a:rPr lang="fr-FR" sz="3300" dirty="0" smtClean="0"/>
              <a:t> après l’école demain?</a:t>
            </a:r>
            <a:endParaRPr lang="fr-FR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6" name="TextBox 5"/>
          <p:cNvSpPr txBox="1"/>
          <p:nvPr/>
        </p:nvSpPr>
        <p:spPr>
          <a:xfrm>
            <a:off x="1676400" y="4038600"/>
            <a:ext cx="7467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600" dirty="0" smtClean="0"/>
              <a:t>Je vais au cinéma.</a:t>
            </a:r>
          </a:p>
          <a:p>
            <a:pPr algn="r"/>
            <a:r>
              <a:rPr lang="fr-FR" sz="3600" dirty="0" smtClean="0"/>
              <a:t>J’ai un match de foot.</a:t>
            </a:r>
          </a:p>
          <a:p>
            <a:pPr algn="r"/>
            <a:r>
              <a:rPr lang="fr-FR" sz="4400" dirty="0" smtClean="0"/>
              <a:t>Je </a:t>
            </a:r>
            <a:r>
              <a:rPr lang="fr-FR" sz="4400" dirty="0" smtClean="0">
                <a:solidFill>
                  <a:srgbClr val="FF0000"/>
                </a:solidFill>
              </a:rPr>
              <a:t>ne</a:t>
            </a:r>
            <a:r>
              <a:rPr lang="fr-FR" sz="4400" dirty="0" smtClean="0"/>
              <a:t> fais </a:t>
            </a:r>
            <a:r>
              <a:rPr lang="fr-FR" sz="4400" dirty="0" smtClean="0">
                <a:solidFill>
                  <a:srgbClr val="FF0000"/>
                </a:solidFill>
              </a:rPr>
              <a:t>rien</a:t>
            </a:r>
            <a:r>
              <a:rPr lang="fr-FR" sz="4400" dirty="0" smtClean="0"/>
              <a:t>.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3380002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78" y="762000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Quand est-ce que tu fais les devoirs?</a:t>
            </a:r>
            <a:endParaRPr lang="fr-FR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6" name="TextBox 5"/>
          <p:cNvSpPr txBox="1"/>
          <p:nvPr/>
        </p:nvSpPr>
        <p:spPr>
          <a:xfrm>
            <a:off x="1066800" y="40386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600" dirty="0" smtClean="0"/>
              <a:t>Je fais les devoirs le matin</a:t>
            </a:r>
            <a:r>
              <a:rPr lang="fr-FR" sz="4400" dirty="0" smtClean="0"/>
              <a:t>.</a:t>
            </a:r>
          </a:p>
          <a:p>
            <a:pPr algn="r"/>
            <a:r>
              <a:rPr lang="fr-FR" sz="3600" dirty="0" smtClean="0"/>
              <a:t>Je fais les devoirs après l’école.</a:t>
            </a:r>
          </a:p>
          <a:p>
            <a:pPr algn="r"/>
            <a:r>
              <a:rPr lang="fr-FR" sz="3600" dirty="0" smtClean="0"/>
              <a:t>Je fais les devoirs en cours de français</a:t>
            </a:r>
            <a:r>
              <a:rPr lang="fr-FR" sz="4400" dirty="0" smtClean="0"/>
              <a:t>.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856236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78" y="762000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Avec qui est-ce que tu aimes sortir?</a:t>
            </a:r>
            <a:endParaRPr lang="fr-FR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6" name="TextBox 5"/>
          <p:cNvSpPr txBox="1"/>
          <p:nvPr/>
        </p:nvSpPr>
        <p:spPr>
          <a:xfrm>
            <a:off x="1066800" y="4038600"/>
            <a:ext cx="80772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600" dirty="0" smtClean="0"/>
              <a:t>J’aime sortir avec mes amis.</a:t>
            </a:r>
          </a:p>
          <a:p>
            <a:pPr algn="r"/>
            <a:r>
              <a:rPr lang="fr-FR" sz="3600" dirty="0" smtClean="0"/>
              <a:t>J’aime sortir avec mes parents.</a:t>
            </a:r>
          </a:p>
          <a:p>
            <a:pPr algn="r"/>
            <a:r>
              <a:rPr lang="fr-FR" sz="3600" dirty="0" smtClean="0"/>
              <a:t>Je n’aime pas sortir en général</a:t>
            </a:r>
            <a:r>
              <a:rPr lang="fr-FR" sz="4400" dirty="0" smtClean="0"/>
              <a:t>.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243051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78" y="762000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Est-ce que tu aimes les maths?  Pourquoi or pourquoi pas?</a:t>
            </a:r>
            <a:endParaRPr lang="fr-FR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6" name="TextBox 5"/>
          <p:cNvSpPr txBox="1"/>
          <p:nvPr/>
        </p:nvSpPr>
        <p:spPr>
          <a:xfrm>
            <a:off x="609600" y="4038600"/>
            <a:ext cx="85235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200" dirty="0" smtClean="0"/>
              <a:t>J’aime les maths parce que c’est fascinant</a:t>
            </a:r>
            <a:r>
              <a:rPr lang="fr-FR" sz="4000" dirty="0" smtClean="0"/>
              <a:t>.</a:t>
            </a:r>
          </a:p>
          <a:p>
            <a:pPr algn="r"/>
            <a:endParaRPr lang="fr-FR" sz="4000" dirty="0" smtClean="0"/>
          </a:p>
          <a:p>
            <a:pPr algn="r"/>
            <a:r>
              <a:rPr lang="fr-FR" sz="3200" dirty="0" smtClean="0"/>
              <a:t>Je n’aime pas les maths parce que c’est difficile pour moi.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464020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78" y="762000"/>
            <a:ext cx="9126512" cy="3657599"/>
          </a:xfrm>
        </p:spPr>
        <p:txBody>
          <a:bodyPr>
            <a:normAutofit/>
          </a:bodyPr>
          <a:lstStyle/>
          <a:p>
            <a:r>
              <a:rPr lang="fr-FR" sz="4000" dirty="0" smtClean="0"/>
              <a:t>Où est-ce que tu préfères nager?</a:t>
            </a:r>
            <a:endParaRPr lang="fr-FR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FR" sz="3200" smtClean="0"/>
              <a:t>Posez les questions à vos partenaires et répondez.</a:t>
            </a:r>
            <a:endParaRPr lang="fr-FR" sz="3200"/>
          </a:p>
        </p:txBody>
      </p:sp>
      <p:sp>
        <p:nvSpPr>
          <p:cNvPr id="6" name="TextBox 5"/>
          <p:cNvSpPr txBox="1"/>
          <p:nvPr/>
        </p:nvSpPr>
        <p:spPr>
          <a:xfrm>
            <a:off x="609600" y="4038600"/>
            <a:ext cx="85235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u="sng" dirty="0" smtClean="0"/>
              <a:t>Exemples:</a:t>
            </a:r>
          </a:p>
          <a:p>
            <a:pPr algn="r"/>
            <a:r>
              <a:rPr lang="fr-FR" sz="3200" dirty="0" smtClean="0"/>
              <a:t>Je préf</a:t>
            </a:r>
            <a:r>
              <a:rPr lang="fr-FR" sz="3200" dirty="0" smtClean="0"/>
              <a:t>ère nager à la piscine.</a:t>
            </a:r>
          </a:p>
          <a:p>
            <a:pPr algn="r"/>
            <a:r>
              <a:rPr lang="fr-FR" sz="3200" dirty="0" smtClean="0"/>
              <a:t>Je préfère nager à la plage.</a:t>
            </a:r>
          </a:p>
          <a:p>
            <a:pPr algn="r"/>
            <a:r>
              <a:rPr lang="fr-FR" sz="3200" dirty="0" smtClean="0"/>
              <a:t>Je n’aime pas nager.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989331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51</TotalTime>
  <Words>446</Words>
  <Application>Microsoft Office PowerPoint</Application>
  <PresentationFormat>On-screen Show 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Palatino Linotype</vt:lpstr>
      <vt:lpstr>Wingdings</vt:lpstr>
      <vt:lpstr>Elemental</vt:lpstr>
      <vt:lpstr>Posez les questions à vos partenaires et répondez.</vt:lpstr>
      <vt:lpstr>Posez les questions à vos partenaires et répondez.</vt:lpstr>
      <vt:lpstr>Posez les questions à vos partenaires et répondez.</vt:lpstr>
      <vt:lpstr>Posez les questions à vos partenaires et répondez.</vt:lpstr>
      <vt:lpstr>Posez les questions à vos partenaires et répondez.</vt:lpstr>
      <vt:lpstr>Posez les questions à vos partenaires et répondez.</vt:lpstr>
      <vt:lpstr>Posez les questions à vos partenaires et répondez.</vt:lpstr>
      <vt:lpstr>Posez les questions à vos partenaires et répondez.</vt:lpstr>
      <vt:lpstr>Posez les questions à vos partenaires et répondez.</vt:lpstr>
      <vt:lpstr>Posez les questions à vos partenaires et répondez.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2013-05-20T10:47:29Z</dcterms:created>
  <dcterms:modified xsi:type="dcterms:W3CDTF">2014-05-28T11:27:23Z</dcterms:modified>
</cp:coreProperties>
</file>